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75" r:id="rId4"/>
    <p:sldId id="258" r:id="rId5"/>
    <p:sldId id="272" r:id="rId6"/>
    <p:sldId id="273" r:id="rId7"/>
    <p:sldId id="260" r:id="rId8"/>
    <p:sldId id="259" r:id="rId9"/>
    <p:sldId id="261" r:id="rId10"/>
    <p:sldId id="262" r:id="rId11"/>
    <p:sldId id="270" r:id="rId12"/>
    <p:sldId id="271" r:id="rId13"/>
    <p:sldId id="26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4"/>
    <p:restoredTop sz="94710"/>
  </p:normalViewPr>
  <p:slideViewPr>
    <p:cSldViewPr snapToGrid="0" snapToObjects="1">
      <p:cViewPr>
        <p:scale>
          <a:sx n="75" d="100"/>
          <a:sy n="75" d="100"/>
        </p:scale>
        <p:origin x="152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png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068B2-A780-394D-971D-E28E36631765}" type="datetimeFigureOut">
              <a:rPr lang="en-US" smtClean="0"/>
              <a:t>2/14/23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C8D15-30EA-0948-9041-B1ECEFC4F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94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593D0-B902-0741-A49B-1C8381AE86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DC7ED9-CC4C-7B43-9164-F2021FDE3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999E2-2141-DC44-8206-A5C637AD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9FC38-3CCF-C847-99AD-D25629BA7244}" type="datetime1">
              <a:rPr lang="en-IN" smtClean="0"/>
              <a:t>14/02/23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D54A6-53E9-A34D-BFDF-553E1CB4C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32793-7DC9-9B41-9971-5F29B138A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81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6B93A-73DC-C445-81C1-139961A4E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689F04-3920-A64D-9C6D-F69A0EC6A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C8B9C-0F0D-BF48-9FBC-7DB4DD6E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85945-D3CE-1E48-AB37-CA543371CB2C}" type="datetime1">
              <a:rPr lang="en-IN" smtClean="0"/>
              <a:t>14/02/23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BBA0D-3340-154B-B470-FEDE3275A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4AFD3-193B-A44B-B7CE-B8D84A5C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529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29405-CE80-AF4A-97BC-76B4FFE5E6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F8970-83D4-E34B-9FC9-F784B1009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1512C-255E-A14C-882F-B51BDE25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DAC39-CF2C-264A-9EBF-B65D84652B95}" type="datetime1">
              <a:rPr lang="en-IN" smtClean="0"/>
              <a:t>14/02/23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1F86E-879A-114A-81F9-B6CA66565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91B2E-75BB-A84C-9433-47C6E5959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132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CE721-52E4-3B40-A7D5-2897777D4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451F0-BB97-2749-BA96-C702AEA52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E18F1-2AE6-6A42-9EBF-394A948C0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C3C06-B83A-FC4A-95E4-4A2F0568CBEE}" type="datetime1">
              <a:rPr lang="en-IN" smtClean="0"/>
              <a:t>14/02/23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5B7CF-8E61-D94A-944E-7810EFEA5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1A605-D8A2-B746-92E1-5AA37B33F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363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65B30-CDF0-6D42-B281-58915A52D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6FE72-2972-534B-8573-88A48CEDD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832D3-BAE8-A94B-ABFE-ADC0E844F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3068-1FAF-A943-90D8-F45BB5873E8A}" type="datetime1">
              <a:rPr lang="en-IN" smtClean="0"/>
              <a:t>14/02/23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5C213-D086-C04B-A09A-2D316364E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4AC2C-C449-8044-B17C-4F4B70E51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83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2697E-4257-E74A-BD05-17A173862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67330-DC3C-5243-9FFA-F60BAD928C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FAECB-0BC5-7144-846E-CA5A0F10FF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D3C501-1CFD-5B4F-8B00-4E4731EBF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1769F-4541-6745-954F-4C21C9263439}" type="datetime1">
              <a:rPr lang="en-IN" smtClean="0"/>
              <a:t>14/02/23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1B531-7922-F04F-8D1E-B906CE081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D87C4-799C-F345-93BF-BFFC39B8D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35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4E205-9A9C-4C4D-A4C7-193686A41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43290-A901-8340-BEBD-C3F79DC29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78999-B4F7-0E47-A1F3-F76FB6633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7A9E5D-27B0-4942-AC3A-7394172651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CD773-6E62-454B-9BCC-11F0553B6B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89F71C-F94C-5A42-884E-6C8F95D44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04402-CC4E-364B-BE58-7DA341D81175}" type="datetime1">
              <a:rPr lang="en-IN" smtClean="0"/>
              <a:t>14/02/23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E1B679-EF1A-E745-8BAF-CACA39795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65B23B-9E29-774A-AF2A-D17D896FE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9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215C8-620B-CB48-9B75-4606C6A06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DC90EC-2D42-A84F-9303-CF95A1762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835B5-0D98-5A41-8228-553BA2D4FBC9}" type="datetime1">
              <a:rPr lang="en-IN" smtClean="0"/>
              <a:t>14/02/23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166FE6-845F-BF44-9E88-847663FB3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26F0E-DA03-4B45-AB82-0B08795A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584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D13690-8024-4549-999E-3D2AF6CF2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2C7AC-B68D-7E49-96E3-866A5098A69D}" type="datetime1">
              <a:rPr lang="en-IN" smtClean="0"/>
              <a:t>14/02/23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7E461-2B03-4C4B-80D2-25BE3F4C0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187F6-0962-2840-A124-7D6607FD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566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E16E5-A05B-EE49-8F30-0349DED15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6DDEB-7947-0A4F-9F16-F27A52DD9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8C09BE-AD4B-1642-AF42-6671A7D614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DAF57-44AE-6A46-A990-E4C585B51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16BC-902E-F34C-85A0-D87B712513B8}" type="datetime1">
              <a:rPr lang="en-IN" smtClean="0"/>
              <a:t>14/02/23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1BF57-AA52-004D-912F-04E573CF9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50A2B-56BD-E146-839E-AF8F30134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000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1DD13-12C4-EA49-BB11-9ADA2BB8E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B1FC55-781D-E646-AACD-26382AC0F6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8CCC38-2610-2648-B8F8-8E2C584C84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FF5AF-506A-9247-9435-74AE9692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A8999-7476-C243-B6EB-DB973267055C}" type="datetime1">
              <a:rPr lang="en-IN" smtClean="0"/>
              <a:t>14/02/23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F852B-DD30-FC49-AC3D-345C5DE76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5C4D0-12E4-1A4B-B905-947A45AE7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239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A2E8B6-76ED-EA43-8807-1F20DDEBC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6F2A5-E24A-E545-8B29-21B052609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6384F-3E4E-E34F-A987-BB18465C85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C85A4-4C3A-734B-B4E5-D891AC2BDEA4}" type="datetime1">
              <a:rPr lang="en-IN" smtClean="0"/>
              <a:t>14/02/23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6AC52-1ABE-8E46-8AFC-0A54C9822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3A0E0-B3EF-B840-8F02-F37E1E8CA3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8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poloclub.github.io/cnn-explainer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E9E3-B3B7-C24E-B41D-B0339D43B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9588" y="4429919"/>
            <a:ext cx="9144000" cy="1427583"/>
          </a:xfrm>
        </p:spPr>
        <p:txBody>
          <a:bodyPr>
            <a:normAutofit/>
          </a:bodyPr>
          <a:lstStyle/>
          <a:p>
            <a:r>
              <a:rPr lang="en-US" b="1" dirty="0"/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2AE74A-4E4E-D447-B617-4BD7A3074A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667B3B-D4D0-DD4B-BA56-15036919A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091" y="639276"/>
            <a:ext cx="6028994" cy="354083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3C3109-FF23-7C4E-B262-D380F02C2415}"/>
              </a:ext>
            </a:extLst>
          </p:cNvPr>
          <p:cNvSpPr txBox="1">
            <a:spLocks/>
          </p:cNvSpPr>
          <p:nvPr/>
        </p:nvSpPr>
        <p:spPr>
          <a:xfrm>
            <a:off x="1521988" y="5857502"/>
            <a:ext cx="9144000" cy="6925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Session -7: CNN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517744-7FE1-F44A-B77F-D91E23587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200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D9079-1B87-2C4E-AF3B-0C897A2F5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064DD-86A5-8E4C-9FC8-5C9E23456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Input</a:t>
            </a:r>
            <a:r>
              <a:rPr lang="en-US" dirty="0">
                <a:sym typeface="Wingdings" pitchFamily="2" charset="2"/>
              </a:rPr>
              <a:t>: (h, w, c)</a:t>
            </a:r>
          </a:p>
          <a:p>
            <a:pPr>
              <a:lnSpc>
                <a:spcPct val="150000"/>
              </a:lnSpc>
            </a:pPr>
            <a:r>
              <a:rPr lang="en-US" dirty="0"/>
              <a:t>Kernel</a:t>
            </a:r>
          </a:p>
          <a:p>
            <a:pPr>
              <a:lnSpc>
                <a:spcPct val="150000"/>
              </a:lnSpc>
            </a:pPr>
            <a:r>
              <a:rPr lang="en-US" dirty="0"/>
              <a:t>Product of output of earlier layer and kernel</a:t>
            </a:r>
          </a:p>
          <a:p>
            <a:pPr>
              <a:lnSpc>
                <a:spcPct val="150000"/>
              </a:lnSpc>
            </a:pPr>
            <a:r>
              <a:rPr lang="en-US" dirty="0"/>
              <a:t>Output: (</a:t>
            </a:r>
            <a:r>
              <a:rPr lang="en-US" dirty="0" err="1"/>
              <a:t>h,w,c</a:t>
            </a:r>
            <a:r>
              <a:rPr lang="en-US" dirty="0"/>
              <a:t>), c is controlled by first argument given in the layer.</a:t>
            </a:r>
          </a:p>
          <a:p>
            <a:pPr>
              <a:lnSpc>
                <a:spcPct val="150000"/>
              </a:lnSpc>
            </a:pPr>
            <a:r>
              <a:rPr lang="en-US" dirty="0"/>
              <a:t>Convolution vs densely  connected layer:  Learning  local vs global patterns.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A9A4C-9484-4247-90FE-667BD7D1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258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2FDD-EC64-754E-9338-76D95A8FB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5F269-921C-6545-B515-AEBC1A57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49196" cy="489585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Feature map: Is a response to each of the filters.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(height, width, depth) =&gt; depth is the no of filters/features.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Convolution is defined by two parameters:</a:t>
            </a:r>
          </a:p>
          <a:p>
            <a:pPr>
              <a:lnSpc>
                <a:spcPct val="150000"/>
              </a:lnSpc>
            </a:pPr>
            <a:r>
              <a:rPr lang="en-US" dirty="0"/>
              <a:t>No of filters, Filter size.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B4F87-9B5F-2748-ACF6-A2BC2E93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105BDD-9AAE-5944-B4BB-B5BF08BF2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590" y="1825624"/>
            <a:ext cx="4337409" cy="433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70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CE077-1E90-0240-9A69-AFCC0BCFA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8D156-FE0F-CB46-9150-A485657B2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347" cy="435133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Patterns they learn are translation invariant</a:t>
            </a:r>
          </a:p>
          <a:p>
            <a:pPr>
              <a:lnSpc>
                <a:spcPct val="200000"/>
              </a:lnSpc>
            </a:pPr>
            <a:r>
              <a:rPr lang="en-US" dirty="0"/>
              <a:t>Learn spatial hierarchies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28BAC-44CB-A047-A2EA-D9BA5EC5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B8EAFC-6242-174E-9BF0-F33337765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866" y="1825625"/>
            <a:ext cx="5047581" cy="417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10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2265B-A0A0-3D43-8E59-B437929DB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041B3-D4E6-B945-B3FA-82E6B1543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Consolidates</a:t>
            </a:r>
          </a:p>
          <a:p>
            <a:pPr>
              <a:lnSpc>
                <a:spcPct val="150000"/>
              </a:lnSpc>
            </a:pPr>
            <a:r>
              <a:rPr lang="en-US" dirty="0"/>
              <a:t>Different types of pooling:</a:t>
            </a:r>
          </a:p>
          <a:p>
            <a:pPr>
              <a:lnSpc>
                <a:spcPct val="150000"/>
              </a:lnSpc>
            </a:pPr>
            <a:r>
              <a:rPr lang="en-US" dirty="0"/>
              <a:t>Max Pool</a:t>
            </a:r>
          </a:p>
          <a:p>
            <a:pPr>
              <a:lnSpc>
                <a:spcPct val="150000"/>
              </a:lnSpc>
            </a:pPr>
            <a:r>
              <a:rPr lang="en-US" dirty="0"/>
              <a:t>Average Pool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937E1-FB51-434A-9018-7C88391FC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01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D7294-E42E-F044-AA2C-8DDA72580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DBA11-966D-A842-86C1-6A4BA9400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??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FEEBB1-E89A-3E4A-BD1F-E745926AD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56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F1868-0D1E-DF44-B863-AB96F4EBD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MLP/ Dense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10BE4D-D596-9A40-A781-BDA35164E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EE3130-14A8-AC4E-9649-F695B482E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473" y="1760392"/>
            <a:ext cx="7175021" cy="509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144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A6722-1313-FD43-AE86-4749A2CD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cortex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7F1DD5-D88E-0244-AAE7-68326B8F3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49114"/>
            <a:ext cx="10515600" cy="370435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EC4D28-C6F3-BD44-A0CE-5D4EB2BE7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48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2EB38-3F23-F648-895B-194258C8C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8F84AC-9C67-FF4A-977B-75971919D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70046"/>
            <a:ext cx="10515600" cy="426249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F7276F-D79B-8349-B7AA-91F34CB85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59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1BFB0-9967-404F-AE4B-6712EBA64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of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A103F-2FAC-B94D-ACCE-0EC14D72F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276D5F-35D3-B946-9B19-CC7B6DF1A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154D79-79E8-004C-A6B9-C0AF855A4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8325" y="1870075"/>
            <a:ext cx="6355350" cy="423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528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E60A-0101-044F-9577-182B98470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C2B59-1F85-FA47-B82C-6C632CCA3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Convolution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2A3DA8-1E99-BB4B-97DA-26B3C105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00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D0619-D682-8B4E-86CB-1FD6D494A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in CNN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44BBD-F17B-894E-9160-226E4A34C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Input layer</a:t>
            </a:r>
          </a:p>
          <a:p>
            <a:pPr>
              <a:lnSpc>
                <a:spcPct val="150000"/>
              </a:lnSpc>
            </a:pPr>
            <a:r>
              <a:rPr lang="en-US" dirty="0"/>
              <a:t>Convolution layer</a:t>
            </a:r>
          </a:p>
          <a:p>
            <a:pPr>
              <a:lnSpc>
                <a:spcPct val="150000"/>
              </a:lnSpc>
            </a:pPr>
            <a:r>
              <a:rPr lang="en-US" dirty="0"/>
              <a:t>Pooling layer</a:t>
            </a:r>
          </a:p>
          <a:p>
            <a:pPr>
              <a:lnSpc>
                <a:spcPct val="150000"/>
              </a:lnSpc>
            </a:pPr>
            <a:r>
              <a:rPr lang="en-US" dirty="0"/>
              <a:t>Flatten layer</a:t>
            </a:r>
          </a:p>
          <a:p>
            <a:pPr>
              <a:lnSpc>
                <a:spcPct val="150000"/>
              </a:lnSpc>
            </a:pPr>
            <a:r>
              <a:rPr lang="en-US" dirty="0"/>
              <a:t>Dense /Output layers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5A2927-7557-A647-8ADB-608A7CCD7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22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18F43-060D-4647-81E9-283212CAE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A49BA-6E76-6E43-B10A-E8112A841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hlinkClick r:id="rId2"/>
              </a:rPr>
              <a:t>https://</a:t>
            </a:r>
            <a:r>
              <a:rPr lang="en-US" sz="3600" dirty="0" err="1">
                <a:hlinkClick r:id="rId2"/>
              </a:rPr>
              <a:t>poloclub.github.io</a:t>
            </a:r>
            <a:r>
              <a:rPr lang="en-US" sz="3600" dirty="0">
                <a:hlinkClick r:id="rId2"/>
              </a:rPr>
              <a:t>/</a:t>
            </a:r>
            <a:r>
              <a:rPr lang="en-US" sz="3600" dirty="0" err="1">
                <a:hlinkClick r:id="rId2"/>
              </a:rPr>
              <a:t>cnn</a:t>
            </a:r>
            <a:r>
              <a:rPr lang="en-US" sz="3600" dirty="0">
                <a:hlinkClick r:id="rId2"/>
              </a:rPr>
              <a:t>-explainer/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7DB80-FC76-1D4C-B8A1-3C446678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141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AD5E2-D2D6-FA42-96A8-F747D596F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12A25-427F-9C4E-BCEA-EF31F92BE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Input image shape =(height, width, depth/channels); channels = 3, for RGB and =1 for gray scale images.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614A3-C9DC-174E-B0B8-DC85FF4EF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61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1195</TotalTime>
  <Words>212</Words>
  <Application>Microsoft Macintosh PowerPoint</Application>
  <PresentationFormat>Widescreen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Deep Learning</vt:lpstr>
      <vt:lpstr>MLP/ Dense Network</vt:lpstr>
      <vt:lpstr>Visual cortex</vt:lpstr>
      <vt:lpstr>Convolutional Neural Network </vt:lpstr>
      <vt:lpstr>Concept of filter</vt:lpstr>
      <vt:lpstr>PowerPoint Presentation</vt:lpstr>
      <vt:lpstr>Layers in CNN </vt:lpstr>
      <vt:lpstr>PowerPoint Presentation</vt:lpstr>
      <vt:lpstr>Input layer</vt:lpstr>
      <vt:lpstr>Convolution layer</vt:lpstr>
      <vt:lpstr>Feature map</vt:lpstr>
      <vt:lpstr>Importance of Convolution</vt:lpstr>
      <vt:lpstr>Pooling layer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Microsoft Office User</dc:creator>
  <cp:lastModifiedBy>Microsoft Office User</cp:lastModifiedBy>
  <cp:revision>29</cp:revision>
  <dcterms:created xsi:type="dcterms:W3CDTF">2022-01-04T06:12:23Z</dcterms:created>
  <dcterms:modified xsi:type="dcterms:W3CDTF">2023-02-14T18:18:02Z</dcterms:modified>
</cp:coreProperties>
</file>

<file path=docProps/thumbnail.jpeg>
</file>